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D38DC-D84C-6AAE-4D5B-A82F69F31B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9645" y="1788454"/>
            <a:ext cx="9362209" cy="2098226"/>
          </a:xfrm>
        </p:spPr>
        <p:txBody>
          <a:bodyPr/>
          <a:lstStyle/>
          <a:p>
            <a:r>
              <a:rPr lang="cs-CZ" dirty="0"/>
              <a:t>vyhledávač obrázků Podle popisu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5CCEE0-CD07-394F-5315-D4CB5347E0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436603"/>
          </a:xfrm>
        </p:spPr>
        <p:txBody>
          <a:bodyPr>
            <a:normAutofit fontScale="92500" lnSpcReduction="10000"/>
          </a:bodyPr>
          <a:lstStyle/>
          <a:p>
            <a:r>
              <a:rPr lang="cs-CZ" dirty="0"/>
              <a:t>Projekt na Vyhledávání multimediálního obsahu na webu</a:t>
            </a:r>
          </a:p>
          <a:p>
            <a:endParaRPr lang="cs-CZ" dirty="0"/>
          </a:p>
          <a:p>
            <a:r>
              <a:rPr lang="cs-CZ" dirty="0"/>
              <a:t>David Nápravník</a:t>
            </a:r>
          </a:p>
          <a:p>
            <a:r>
              <a:rPr lang="cs-CZ" dirty="0"/>
              <a:t>Miroslav Štochel</a:t>
            </a:r>
          </a:p>
        </p:txBody>
      </p:sp>
    </p:spTree>
    <p:extLst>
      <p:ext uri="{BB962C8B-B14F-4D97-AF65-F5344CB8AC3E}">
        <p14:creationId xmlns:p14="http://schemas.microsoft.com/office/powerpoint/2010/main" val="1074208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2BA46-32BA-7F5A-110B-3251C36E1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Specifikace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A7D0C-0223-0A3C-D26C-042C52D7A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Webová aplikace hledající v databázi obrázků na základě různých parametrů a jejich kombinací</a:t>
            </a:r>
          </a:p>
          <a:p>
            <a:pPr lvl="1"/>
            <a:r>
              <a:rPr lang="cs-CZ" dirty="0"/>
              <a:t>Hledání podle slov</a:t>
            </a:r>
          </a:p>
          <a:p>
            <a:pPr lvl="1"/>
            <a:r>
              <a:rPr lang="cs-CZ" dirty="0"/>
              <a:t>Hledání podle náčrtku</a:t>
            </a:r>
          </a:p>
          <a:p>
            <a:pPr lvl="1"/>
            <a:r>
              <a:rPr lang="cs-CZ" dirty="0"/>
              <a:t>Možnost procházet výsledky</a:t>
            </a:r>
          </a:p>
          <a:p>
            <a:pPr lvl="1"/>
            <a:r>
              <a:rPr lang="cs-CZ" dirty="0"/>
              <a:t>Možnost upravovat popis obrázků</a:t>
            </a:r>
          </a:p>
          <a:p>
            <a:r>
              <a:rPr lang="cs-CZ" dirty="0"/>
              <a:t>Jazyk aplikace: angličtina</a:t>
            </a:r>
          </a:p>
        </p:txBody>
      </p:sp>
    </p:spTree>
    <p:extLst>
      <p:ext uri="{BB962C8B-B14F-4D97-AF65-F5344CB8AC3E}">
        <p14:creationId xmlns:p14="http://schemas.microsoft.com/office/powerpoint/2010/main" val="3137158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7BA1-B034-AAA8-07F4-EC92E3666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Zdroje dat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9A628-D37E-1AB1-F36A-58C358538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Obrázky z </a:t>
            </a:r>
            <a:r>
              <a:rPr lang="cs-CZ" dirty="0" err="1"/>
              <a:t>Midjourney</a:t>
            </a:r>
            <a:r>
              <a:rPr lang="cs-CZ"/>
              <a:t> (https://midjourney.com/)</a:t>
            </a:r>
            <a:endParaRPr lang="cs-CZ" dirty="0"/>
          </a:p>
          <a:p>
            <a:pPr lvl="1"/>
            <a:r>
              <a:rPr lang="cs-CZ" dirty="0"/>
              <a:t>Ručně sesbírané obrázky s jejich generujícími texty</a:t>
            </a:r>
          </a:p>
          <a:p>
            <a:r>
              <a:rPr lang="cs-CZ" dirty="0"/>
              <a:t>Synonyma z Free </a:t>
            </a:r>
            <a:r>
              <a:rPr lang="cs-CZ" dirty="0" err="1"/>
              <a:t>Dictionary</a:t>
            </a:r>
            <a:r>
              <a:rPr lang="cs-CZ" dirty="0"/>
              <a:t> API</a:t>
            </a:r>
            <a:r>
              <a:rPr lang="en-GB" dirty="0"/>
              <a:t> (https://dictionaryapi.dev/)</a:t>
            </a:r>
            <a:endParaRPr lang="cs-CZ" dirty="0"/>
          </a:p>
          <a:p>
            <a:pPr lvl="1"/>
            <a:r>
              <a:rPr lang="cs-CZ" dirty="0"/>
              <a:t>Existuje mnoho, většinou free s limitem žádostí za časový úsek</a:t>
            </a:r>
          </a:p>
        </p:txBody>
      </p:sp>
    </p:spTree>
    <p:extLst>
      <p:ext uri="{BB962C8B-B14F-4D97-AF65-F5344CB8AC3E}">
        <p14:creationId xmlns:p14="http://schemas.microsoft.com/office/powerpoint/2010/main" val="3640001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DE20B-431F-AB12-76E1-4867FD03B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0737C4E3-16A6-C844-60D5-17E04B76C3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0107" y="117410"/>
            <a:ext cx="10424186" cy="6623180"/>
          </a:xfrm>
        </p:spPr>
      </p:pic>
    </p:spTree>
    <p:extLst>
      <p:ext uri="{BB962C8B-B14F-4D97-AF65-F5344CB8AC3E}">
        <p14:creationId xmlns:p14="http://schemas.microsoft.com/office/powerpoint/2010/main" val="3569439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AE327-0417-D50A-6A3F-FDDD138C7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Hledání podle slov</a:t>
            </a:r>
            <a:br>
              <a:rPr lang="cs-CZ" dirty="0"/>
            </a:br>
            <a:endParaRPr lang="cs-C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09FE-5D7D-D8BB-62E8-851511FEE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75045" cy="3581400"/>
          </a:xfrm>
        </p:spPr>
        <p:txBody>
          <a:bodyPr/>
          <a:lstStyle/>
          <a:p>
            <a:r>
              <a:rPr lang="cs-CZ" dirty="0"/>
              <a:t>Uživatel zadá slova a dostane obrázek s největší shodou v popisu</a:t>
            </a:r>
          </a:p>
          <a:p>
            <a:r>
              <a:rPr lang="cs-CZ" dirty="0"/>
              <a:t>Shoda se počítá ze </a:t>
            </a:r>
            <a:r>
              <a:rPr lang="cs-CZ" dirty="0" err="1"/>
              <a:t>score</a:t>
            </a:r>
            <a:r>
              <a:rPr lang="cs-CZ" dirty="0"/>
              <a:t> zadaných slov a </a:t>
            </a:r>
            <a:r>
              <a:rPr lang="cs-CZ" dirty="0" err="1"/>
              <a:t>score</a:t>
            </a:r>
            <a:r>
              <a:rPr lang="cs-CZ" dirty="0"/>
              <a:t> synonym zadaných slov</a:t>
            </a:r>
          </a:p>
          <a:p>
            <a:r>
              <a:rPr lang="cs-CZ" dirty="0"/>
              <a:t>Uživatel může specifikovat, která slova jsou důležitější</a:t>
            </a: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8C2D65C9-4BE2-84D4-DEDF-10FE7C2FA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4596" y="1448576"/>
            <a:ext cx="7377405" cy="493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154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AE327-0417-D50A-6A3F-FDDD138C7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Hledání podle náčrtku</a:t>
            </a:r>
            <a:br>
              <a:rPr lang="cs-CZ" dirty="0"/>
            </a:br>
            <a:endParaRPr lang="cs-C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09FE-5D7D-D8BB-62E8-851511FEE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285999"/>
            <a:ext cx="2969811" cy="4242021"/>
          </a:xfrm>
        </p:spPr>
        <p:txBody>
          <a:bodyPr/>
          <a:lstStyle/>
          <a:p>
            <a:r>
              <a:rPr lang="cs-CZ" dirty="0"/>
              <a:t>Uživatel namaluje obrázek z barev černá, bílá, červená, zelená a modrá</a:t>
            </a:r>
          </a:p>
          <a:p>
            <a:r>
              <a:rPr lang="cs-CZ" dirty="0"/>
              <a:t>Aplikace porovná obrázek v rozlišení 8x8 s obrázky z databáze zmenšenými do rozlišení 8x8</a:t>
            </a:r>
          </a:p>
          <a:p>
            <a:r>
              <a:rPr lang="cs-CZ" dirty="0"/>
              <a:t>Hledání podle náčrtku lze kombinovat s hledáním podle slov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C56225D4-0DC7-1C50-ED9F-3BCDBC486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023" y="1504784"/>
            <a:ext cx="7786977" cy="477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0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AE327-0417-D50A-6A3F-FDDD138C7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Možnost procházet</a:t>
            </a:r>
            <a:br>
              <a:rPr lang="cs-CZ" dirty="0"/>
            </a:br>
            <a:r>
              <a:rPr lang="cs-CZ" dirty="0"/>
              <a:t>výsledky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09FE-5D7D-D8BB-62E8-851511FEE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480955" cy="3581400"/>
          </a:xfrm>
        </p:spPr>
        <p:txBody>
          <a:bodyPr/>
          <a:lstStyle/>
          <a:p>
            <a:r>
              <a:rPr lang="cs-CZ" dirty="0"/>
              <a:t>Na svůj dotaz uživatel dostane obrázek s největší shodou, ale aplikace připraví i další obrázky seřazené podle jejich </a:t>
            </a:r>
            <a:r>
              <a:rPr lang="cs-CZ" dirty="0" err="1"/>
              <a:t>score</a:t>
            </a:r>
            <a:r>
              <a:rPr lang="cs-CZ" dirty="0"/>
              <a:t> (shody). Těmi může uživatel procházet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03346494-F6C2-E0C8-4F9E-4FBFB90B7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979" y="0"/>
            <a:ext cx="54309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706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AE327-0417-D50A-6A3F-FDDD138C7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Možnost upravovat popis obrázků</a:t>
            </a:r>
            <a:br>
              <a:rPr lang="cs-CZ" dirty="0"/>
            </a:br>
            <a:endParaRPr lang="cs-C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09FE-5D7D-D8BB-62E8-851511FEE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286000"/>
            <a:ext cx="2945958" cy="3581400"/>
          </a:xfrm>
        </p:spPr>
        <p:txBody>
          <a:bodyPr/>
          <a:lstStyle/>
          <a:p>
            <a:r>
              <a:rPr lang="cs-CZ" dirty="0"/>
              <a:t>U každého obrázku může uživatel odebrat nebo přidat slovo do jeho popisku.</a:t>
            </a:r>
          </a:p>
          <a:p>
            <a:r>
              <a:rPr lang="cs-CZ" dirty="0"/>
              <a:t>Změna bude lokálně uložena po dobu běhu aplikace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327D30F6-8FEA-8FE5-862F-B0D9A71DD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302" y="1485900"/>
            <a:ext cx="7837698" cy="484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431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71909-C51D-5DC6-8C99-19BAFBBFA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cs-CZ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8864172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{96F6217F-29BE-4BF3-A2D4-9E6C19FFB0DA}tf10001105</Template>
  <TotalTime>145</TotalTime>
  <Words>222</Words>
  <Application>Microsoft Office PowerPoint</Application>
  <PresentationFormat>Širokoúhlá obrazovka</PresentationFormat>
  <Paragraphs>31</Paragraphs>
  <Slides>9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1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1" baseType="lpstr">
      <vt:lpstr>Franklin Gothic Book</vt:lpstr>
      <vt:lpstr>Crop</vt:lpstr>
      <vt:lpstr>vyhledávač obrázků Podle popisu</vt:lpstr>
      <vt:lpstr>Specifikace</vt:lpstr>
      <vt:lpstr>Zdroje dat</vt:lpstr>
      <vt:lpstr>Prezentace aplikace PowerPoint</vt:lpstr>
      <vt:lpstr>Hledání podle slov </vt:lpstr>
      <vt:lpstr>Hledání podle náčrtku </vt:lpstr>
      <vt:lpstr>Možnost procházet výsledky</vt:lpstr>
      <vt:lpstr>Možnost upravovat popis obrázků 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Hledání obrázků dle tagů</dc:title>
  <dc:creator>Miroslav Štochel</dc:creator>
  <cp:lastModifiedBy>Miroslav Štochel</cp:lastModifiedBy>
  <cp:revision>6</cp:revision>
  <dcterms:created xsi:type="dcterms:W3CDTF">2023-01-15T15:35:52Z</dcterms:created>
  <dcterms:modified xsi:type="dcterms:W3CDTF">2023-01-31T14:14:35Z</dcterms:modified>
</cp:coreProperties>
</file>

<file path=docProps/thumbnail.jpeg>
</file>